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91" r:id="rId2"/>
    <p:sldId id="292" r:id="rId3"/>
    <p:sldId id="293" r:id="rId4"/>
    <p:sldId id="294" r:id="rId5"/>
    <p:sldId id="295" r:id="rId6"/>
    <p:sldId id="297" r:id="rId7"/>
    <p:sldId id="298" r:id="rId8"/>
    <p:sldId id="299" r:id="rId9"/>
    <p:sldId id="305" r:id="rId10"/>
    <p:sldId id="308" r:id="rId11"/>
    <p:sldId id="310" r:id="rId12"/>
    <p:sldId id="303" r:id="rId13"/>
    <p:sldId id="307" r:id="rId14"/>
    <p:sldId id="296" r:id="rId15"/>
    <p:sldId id="304" r:id="rId16"/>
    <p:sldId id="311" r:id="rId17"/>
    <p:sldId id="301" r:id="rId18"/>
    <p:sldId id="300" r:id="rId19"/>
    <p:sldId id="302" r:id="rId20"/>
    <p:sldId id="313" r:id="rId21"/>
  </p:sldIdLst>
  <p:sldSz cx="12192000" cy="6858000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70C0"/>
    <a:srgbClr val="005D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79" autoAdjust="0"/>
    <p:restoredTop sz="95275" autoAdjust="0"/>
  </p:normalViewPr>
  <p:slideViewPr>
    <p:cSldViewPr snapToGrid="0">
      <p:cViewPr varScale="1">
        <p:scale>
          <a:sx n="70" d="100"/>
          <a:sy n="70" d="100"/>
        </p:scale>
        <p:origin x="-690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11E2C8-A968-456B-8F8B-0AC01385CEDA}" type="datetimeFigureOut">
              <a:rPr lang="ru-RU" smtClean="0"/>
              <a:pPr/>
              <a:t>пн 15.05.23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E8CE02-5B1A-4523-ADD8-C8FA0CA85F1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69443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C1EBC45-5201-4240-B21E-B0538F7352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EE1E0BAF-685A-48EE-AD79-56DE336620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93633D18-23AF-4E57-84D5-2F05D0983F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60134-9902-48E5-8575-F44B37E3A6B4}" type="datetimeFigureOut">
              <a:rPr lang="ru-RU" smtClean="0"/>
              <a:pPr/>
              <a:t>пн 15.05.23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C45913D8-4D6D-4792-A7AD-E54006784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7E213A7-77CA-4422-9584-9D46351E5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9748C-FED2-415E-8E90-BD2DE6BB539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55333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C0DF6E6-EF95-4960-8632-640A1669B3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7126748C-E1F1-4CE6-A30A-3FE3CE6ED6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8C888E65-AADE-49E5-A625-2DFE377C0E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60134-9902-48E5-8575-F44B37E3A6B4}" type="datetimeFigureOut">
              <a:rPr lang="ru-RU" smtClean="0"/>
              <a:pPr/>
              <a:t>пн 15.05.23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65009A0-8E51-4DAE-9FA6-281F1E9ED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83BBA32A-764D-4F84-9789-4BE3ECA75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9748C-FED2-415E-8E90-BD2DE6BB539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13612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2BF715B4-C4FF-4D64-B9DB-FA9C684B5C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F5E432AB-69C9-431B-B5F9-243E9585F4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932F4DB8-6BC9-4E9C-825A-C00C52447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60134-9902-48E5-8575-F44B37E3A6B4}" type="datetimeFigureOut">
              <a:rPr lang="ru-RU" smtClean="0"/>
              <a:pPr/>
              <a:t>пн 15.05.23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C59A303-BDAC-4BBB-9853-E35F1CC808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43FA170-E1A8-4312-94B6-D6F404B2D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9748C-FED2-415E-8E90-BD2DE6BB539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00193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CA73434-1E14-4E75-8689-ED8CD73BC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18E2618-3FF1-4708-8D13-1077948FF7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F69F8E7-AFE3-40CF-B779-9254CCE59E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60134-9902-48E5-8575-F44B37E3A6B4}" type="datetimeFigureOut">
              <a:rPr lang="ru-RU" smtClean="0"/>
              <a:pPr/>
              <a:t>пн 15.05.23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22CCD2C-A75E-4248-BA40-CD011CDCD1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42A1BE3-AF3A-4B55-A187-D935D052A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9748C-FED2-415E-8E90-BD2DE6BB539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27363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51530BB-E1EA-4BC5-9DD8-26C7C0F4D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BBD8DA61-B568-4993-B783-876AC017BF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3C34009-A86C-440C-86D9-5702FD9A34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60134-9902-48E5-8575-F44B37E3A6B4}" type="datetimeFigureOut">
              <a:rPr lang="ru-RU" smtClean="0"/>
              <a:pPr/>
              <a:t>пн 15.05.23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45FCA705-A4A5-4263-9913-2CD884024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675ADC77-A92A-4CD0-BE94-0B35E5EBB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9748C-FED2-415E-8E90-BD2DE6BB539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80719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689E9D9-869D-49C4-A45C-7429374C27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DB31FED-ACB7-45D1-A62E-B94517F743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8F7827DE-8B3E-492B-974F-62B23AE9CB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FABA8DE8-7852-466A-9C30-E1B67D50BB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60134-9902-48E5-8575-F44B37E3A6B4}" type="datetimeFigureOut">
              <a:rPr lang="ru-RU" smtClean="0"/>
              <a:pPr/>
              <a:t>пн 15.05.23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0F29E163-ACD8-485C-8FD2-D97E06315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CBB3929E-F1DB-47DA-9342-B0250B8D4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9748C-FED2-415E-8E90-BD2DE6BB539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54998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ED815FA-D7EF-46DE-ADF5-41B7B01634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77CDE9CE-BF5C-4D30-BC75-E08111A1E3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4134A9BC-2FF1-47CB-927B-8A0838B938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631C4388-707C-4E0A-9012-F3B8A3DD72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39489880-005C-4975-9289-2B87670FCE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5FC17270-FFAC-4EFC-925D-728DEC0739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60134-9902-48E5-8575-F44B37E3A6B4}" type="datetimeFigureOut">
              <a:rPr lang="ru-RU" smtClean="0"/>
              <a:pPr/>
              <a:t>пн 15.05.23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158644DE-0F8C-40EF-B6F3-B609C7E00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A67FC2AA-F832-4255-B0A2-09EA92594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9748C-FED2-415E-8E90-BD2DE6BB539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48195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C23A756-4241-453F-BB2A-53347E2CE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79CFFA14-E282-4393-8D8A-BBB7D4BC57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60134-9902-48E5-8575-F44B37E3A6B4}" type="datetimeFigureOut">
              <a:rPr lang="ru-RU" smtClean="0"/>
              <a:pPr/>
              <a:t>пн 15.05.23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FC553DAE-C41B-4D64-9CB1-DFF0DD771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E303E670-993C-4831-897A-E034A7CEA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9748C-FED2-415E-8E90-BD2DE6BB539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31733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413EA5E2-B228-4AAD-82C3-001AE3480B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60134-9902-48E5-8575-F44B37E3A6B4}" type="datetimeFigureOut">
              <a:rPr lang="ru-RU" smtClean="0"/>
              <a:pPr/>
              <a:t>пн 15.05.23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3022E222-F15F-4B07-BFAC-049B3575C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432D969B-175B-47C2-8628-421AA551E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9748C-FED2-415E-8E90-BD2DE6BB539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24771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A93A847-8646-4F12-823B-4C42B46C9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66856781-D34F-4D47-8F28-A3525CB1C3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915470F9-C79E-415F-B891-499371167E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FCA52BFF-CE23-4CA6-AF92-CC33520013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60134-9902-48E5-8575-F44B37E3A6B4}" type="datetimeFigureOut">
              <a:rPr lang="ru-RU" smtClean="0"/>
              <a:pPr/>
              <a:t>пн 15.05.23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CBAA46A3-C079-4A74-989A-A350C26278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F6D1577A-C540-475F-81EC-294426E1D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9748C-FED2-415E-8E90-BD2DE6BB539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09590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D08163C-2217-4252-9D3E-6E917134BF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16A3A582-A2EB-40BD-A2BF-6E72661871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5BF0B7CE-1ADF-43FA-A2E7-D7CA925328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06D3AFA7-F8FB-4681-9B20-31A151BF8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60134-9902-48E5-8575-F44B37E3A6B4}" type="datetimeFigureOut">
              <a:rPr lang="ru-RU" smtClean="0"/>
              <a:pPr/>
              <a:t>пн 15.05.23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DF580C30-3B2A-4282-9EC6-ACB7CA075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32236B09-6D91-445C-AF05-78563E4728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9748C-FED2-415E-8E90-BD2DE6BB539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70940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013BC00-FED6-498B-B787-1CBCACB591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C2A21520-4D46-4288-8346-8409D3980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5CDB361-67A3-4AC1-A4EC-913AB511DE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460134-9902-48E5-8575-F44B37E3A6B4}" type="datetimeFigureOut">
              <a:rPr lang="ru-RU" smtClean="0"/>
              <a:pPr/>
              <a:t>пн 15.05.23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B39FAC37-1C1A-4B35-A606-A37535D5CC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2147D380-BB1B-42FD-9E5C-1B9F12A2BE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69748C-FED2-415E-8E90-BD2DE6BB539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000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1" y="2"/>
            <a:ext cx="9182715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39616" y="365127"/>
            <a:ext cx="7399734" cy="1325563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solidFill>
                  <a:schemeClr val="bg1"/>
                </a:solidFill>
                <a:latin typeface="Arial Black" panose="020B0A04020102020204" pitchFamily="34" charset="0"/>
              </a:rPr>
              <a:t>Шаг в науку</a:t>
            </a:r>
          </a:p>
        </p:txBody>
      </p:sp>
    </p:spTree>
    <p:extLst>
      <p:ext uri="{BB962C8B-B14F-4D97-AF65-F5344CB8AC3E}">
        <p14:creationId xmlns:p14="http://schemas.microsoft.com/office/powerpoint/2010/main" val="837817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Шаг в будущее», 2023 год, региональный этап</a:t>
            </a:r>
            <a:br>
              <a:rPr lang="ru-RU" sz="2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победитель и призеры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8144" y="1825625"/>
            <a:ext cx="773571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359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1225" y="4940709"/>
            <a:ext cx="11636477" cy="1430593"/>
          </a:xfrm>
        </p:spPr>
        <p:txBody>
          <a:bodyPr/>
          <a:lstStyle/>
          <a:p>
            <a:pPr algn="ctr"/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Бухтуев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Денис впервые в истории школы стал 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победителем</a:t>
            </a:r>
            <a:b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регионального этапа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«Шаг в будущее»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3175" y="501445"/>
            <a:ext cx="4669736" cy="41148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3317" y="587788"/>
            <a:ext cx="5427406" cy="4028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015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1445" y="5058697"/>
            <a:ext cx="10852355" cy="1297858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Самыя</a:t>
            </a: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Онзагай</a:t>
            </a: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– участник Всероссийского конкурса исследовательских работ «Отечество». Ноябрь 2022 год</a:t>
            </a:r>
            <a:r>
              <a:rPr lang="ru-RU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sz="2800" dirty="0">
              <a:solidFill>
                <a:srgbClr val="00206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19084" y="553064"/>
            <a:ext cx="3588942" cy="407055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4258" y="427702"/>
            <a:ext cx="3510116" cy="4070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077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5515896"/>
            <a:ext cx="9982199" cy="973393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5969" y="604684"/>
            <a:ext cx="5304896" cy="4409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425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5014452"/>
            <a:ext cx="10515600" cy="1548580"/>
          </a:xfrm>
        </p:spPr>
        <p:txBody>
          <a:bodyPr>
            <a:noAutofit/>
          </a:bodyPr>
          <a:lstStyle/>
          <a:p>
            <a:pPr algn="ctr"/>
            <a:r>
              <a:rPr lang="ru-RU" sz="3200" dirty="0">
                <a:solidFill>
                  <a:srgbClr val="0070C0"/>
                </a:solidFill>
                <a:latin typeface="Arial Black" panose="020B0A04020102020204" pitchFamily="34" charset="0"/>
              </a:rPr>
              <a:t>2021 год, муниципальный этап конкурса </a:t>
            </a:r>
            <a:br>
              <a:rPr lang="ru-RU" sz="3200" dirty="0">
                <a:solidFill>
                  <a:srgbClr val="0070C0"/>
                </a:solidFill>
                <a:latin typeface="Arial Black" panose="020B0A04020102020204" pitchFamily="34" charset="0"/>
              </a:rPr>
            </a:br>
            <a:r>
              <a:rPr lang="ru-RU" sz="3200" dirty="0">
                <a:solidFill>
                  <a:srgbClr val="0070C0"/>
                </a:solidFill>
                <a:latin typeface="Arial Black" panose="020B0A04020102020204" pitchFamily="34" charset="0"/>
              </a:rPr>
              <a:t>«Нить времён и поколений»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9432" y="589936"/>
            <a:ext cx="4704736" cy="395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300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5088194"/>
            <a:ext cx="10515600" cy="1371599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Зиновьева Анастасия – призер (2 место) республиканского конкурса «Нить времен и поколений», ноябрь 2022 год</a:t>
            </a: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6697" y="516194"/>
            <a:ext cx="5427406" cy="4011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411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5690" y="4892881"/>
            <a:ext cx="11341510" cy="1325563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«Нить времён и поколений», региональный этап</a:t>
            </a:r>
            <a:b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март 2023 год, </a:t>
            </a: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победитель конкурса </a:t>
            </a:r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Чорбаа</a:t>
            </a: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Олчей</a:t>
            </a: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8Б класс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5690" y="486696"/>
            <a:ext cx="5801784" cy="404105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3252" y="539960"/>
            <a:ext cx="4838902" cy="3987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03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5235677"/>
            <a:ext cx="10515600" cy="1460091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Куулар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Чимит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, 9Г класс – автор двух работ, победитель муниципального этапа и участник отборочного этапа конференции «Шаг в будущее», призер республиканской олимпиады по школьному краеведению, 2022год</a:t>
            </a: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199" y="743761"/>
            <a:ext cx="4913671" cy="401996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9794" y="743763"/>
            <a:ext cx="4894006" cy="4019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954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199" y="4630994"/>
            <a:ext cx="11400503" cy="1932039"/>
          </a:xfrm>
        </p:spPr>
        <p:txBody>
          <a:bodyPr>
            <a:normAutofit/>
          </a:bodyPr>
          <a:lstStyle/>
          <a:p>
            <a:pPr algn="just"/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Кол </a:t>
            </a:r>
            <a:r>
              <a:rPr lang="ru-RU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Дозураш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, 8Б класс – автор работы о </a:t>
            </a:r>
            <a:r>
              <a:rPr lang="ru-RU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тоджинском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диалекте, победитель муниципального этапа конференции «Шаг в будущее», участник отборочного республиканского этапа конференции «Шаг в будущее», 2022 год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3406" y="599746"/>
            <a:ext cx="4702491" cy="389851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9038" y="608855"/>
            <a:ext cx="4487504" cy="388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867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4968" y="4100051"/>
            <a:ext cx="11680722" cy="289068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Торжу</a:t>
            </a:r>
            <a:r>
              <a:rPr lang="ru-RU" sz="31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Эдик – автор уникальной работы о создании стойбища оленеводов </a:t>
            </a:r>
            <a:r>
              <a:rPr lang="ru-RU" sz="31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Тоджи</a:t>
            </a:r>
            <a:r>
              <a:rPr lang="ru-RU" sz="31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по </a:t>
            </a:r>
            <a:r>
              <a:rPr lang="ru-RU" sz="31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этнотуризму</a:t>
            </a:r>
            <a:r>
              <a:rPr lang="ru-RU" sz="31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, участник Всероссийского конкурса исследовательских работ «Отечество». Ноябрь 2022 </a:t>
            </a:r>
            <a:r>
              <a:rPr lang="ru-RU" sz="31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год, обладатель сертификата республиканского конкурса «Нить времен и поколений» март 2023 год</a:t>
            </a:r>
            <a:r>
              <a:rPr lang="ru-RU" sz="2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2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5420" y="304340"/>
            <a:ext cx="4730257" cy="379571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1019" y="304341"/>
            <a:ext cx="4483270" cy="3795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074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6085" y="634181"/>
            <a:ext cx="6909620" cy="439501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2890" y="5515897"/>
            <a:ext cx="10884310" cy="1120876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 год «Шаг в будущее» муниципальный этап</a:t>
            </a:r>
            <a:endParaRPr lang="ru-RU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3565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Благодарю за внимание!</a:t>
            </a:r>
            <a:endParaRPr lang="ru-RU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32207" y="1825625"/>
            <a:ext cx="7727586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219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2166" y="5117689"/>
            <a:ext cx="10766324" cy="1076633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 год «Шаг в будущее» региональный этап</a:t>
            </a:r>
            <a:endParaRPr lang="ru-RU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0440" y="368711"/>
            <a:ext cx="7167716" cy="4748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647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0800000" flipV="1">
            <a:off x="1061884" y="4203290"/>
            <a:ext cx="10132142" cy="1430594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2019 год «Шаг в будущее» региональный этап</a:t>
            </a:r>
            <a:endParaRPr lang="ru-RU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315781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03928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3677" y="4675239"/>
            <a:ext cx="10690123" cy="1356851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год «Шаг в будущее», муниципальный этап</a:t>
            </a:r>
            <a:endParaRPr lang="ru-RU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7331" y="471950"/>
            <a:ext cx="6842114" cy="4498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438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5910" y="5161935"/>
            <a:ext cx="10527890" cy="1091381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год, муниципальный этап «Шаг в будущее»</a:t>
            </a:r>
            <a:endParaRPr lang="ru-RU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1073" y="294968"/>
            <a:ext cx="6340669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652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6633" y="4940710"/>
            <a:ext cx="10454148" cy="1307230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год, региональный этап «Шаг в будущее»</a:t>
            </a:r>
            <a:endParaRPr lang="ru-RU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1639" y="280220"/>
            <a:ext cx="6873058" cy="4513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493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652" y="5134640"/>
            <a:ext cx="10719619" cy="121874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год</a:t>
            </a:r>
            <a:b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Оюн</a:t>
            </a: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Руфь – призёр (2 место) конференции «Шаг в будущее», Лучшая выставка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2022" y="501446"/>
            <a:ext cx="5112568" cy="4321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181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78076" y="5220929"/>
            <a:ext cx="10087897" cy="1430594"/>
          </a:xfrm>
        </p:spPr>
        <p:txBody>
          <a:bodyPr>
            <a:normAutofit fontScale="90000"/>
          </a:bodyPr>
          <a:lstStyle/>
          <a:p>
            <a:pPr marL="228600" algn="ctr">
              <a:lnSpc>
                <a:spcPct val="150000"/>
              </a:lnSpc>
              <a:spcBef>
                <a:spcPts val="1000"/>
              </a:spcBef>
            </a:pP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«Шаг в будущее» 2023 год, муниципальный этап</a:t>
            </a:r>
            <a:r>
              <a:rPr lang="ru-RU" sz="2800" b="1" dirty="0">
                <a:solidFill>
                  <a:srgbClr val="0070C0"/>
                </a:solidFill>
                <a:latin typeface="Calibri"/>
                <a:ea typeface="+mn-ea"/>
                <a:cs typeface="+mn-cs"/>
              </a:rPr>
              <a:t/>
            </a:r>
            <a:br>
              <a:rPr lang="ru-RU" sz="2800" b="1" dirty="0">
                <a:solidFill>
                  <a:srgbClr val="0070C0"/>
                </a:solidFill>
                <a:latin typeface="Calibri"/>
                <a:ea typeface="+mn-ea"/>
                <a:cs typeface="+mn-cs"/>
              </a:rPr>
            </a:b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2672" y="398206"/>
            <a:ext cx="6341806" cy="446876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1299" y="398206"/>
            <a:ext cx="4084674" cy="435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320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404</TotalTime>
  <Words>245</Words>
  <Application>Microsoft Office PowerPoint</Application>
  <PresentationFormat>Произвольный</PresentationFormat>
  <Paragraphs>19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Шаг в науку</vt:lpstr>
      <vt:lpstr>2018 год «Шаг в будущее» муниципальный этап</vt:lpstr>
      <vt:lpstr>2018 год «Шаг в будущее» региональный этап</vt:lpstr>
      <vt:lpstr>2019 год «Шаг в будущее» региональный этап</vt:lpstr>
      <vt:lpstr>2021 год «Шаг в будущее», муниципальный этап</vt:lpstr>
      <vt:lpstr>2022 год, муниципальный этап «Шаг в будущее»</vt:lpstr>
      <vt:lpstr>2022 год, региональный этап «Шаг в будущее»</vt:lpstr>
      <vt:lpstr>2022 год Оюн Руфь – призёр (2 место) конференции «Шаг в будущее», Лучшая выставка</vt:lpstr>
      <vt:lpstr> «Шаг в будущее» 2023 год, муниципальный этап </vt:lpstr>
      <vt:lpstr>«Шаг в будущее», 2023 год, региональный этап победитель и призеры</vt:lpstr>
      <vt:lpstr>Бухтуев Денис впервые в истории школы стал победителем регионального этапа «Шаг в будущее»</vt:lpstr>
      <vt:lpstr>Самыя Онзагай – участник Всероссийского конкурса исследовательских работ «Отечество». Ноябрь 2022 год </vt:lpstr>
      <vt:lpstr>Презентация PowerPoint</vt:lpstr>
      <vt:lpstr>2021 год, муниципальный этап конкурса  «Нить времён и поколений»</vt:lpstr>
      <vt:lpstr>Зиновьева Анастасия – призер (2 место) республиканского конкурса «Нить времен и поколений», ноябрь 2022 год </vt:lpstr>
      <vt:lpstr>Конкурс «Нить времён и поколений», региональный этап март 2023 год, победитель конкурса  Чорбаа Олчей  8Б класс</vt:lpstr>
      <vt:lpstr>Куулар Чимит, 9Г класс – автор двух работ, победитель муниципального этапа и участник отборочного этапа конференции «Шаг в будущее», призер республиканской олимпиады по школьному краеведению, 2022год </vt:lpstr>
      <vt:lpstr>Кол Дозураш, 8Б класс – автор работы о тоджинском диалекте, победитель муниципального этапа конференции «Шаг в будущее», участник отборочного республиканского этапа конференции «Шаг в будущее», 2022 год </vt:lpstr>
      <vt:lpstr>Торжу Эдик – автор уникальной работы о создании стойбища оленеводов Тоджи по этнотуризму, участник Всероссийского конкурса исследовательских работ «Отечество». Ноябрь 2022 год, обладатель сертификата республиканского конкурса «Нить времен и поколений» март 2023 год  </vt:lpstr>
      <vt:lpstr>Благодарю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Ботова Анна Викторовна</dc:creator>
  <cp:lastModifiedBy>Пользователь</cp:lastModifiedBy>
  <cp:revision>45</cp:revision>
  <cp:lastPrinted>2023-04-12T17:57:55Z</cp:lastPrinted>
  <dcterms:created xsi:type="dcterms:W3CDTF">2023-03-24T04:58:53Z</dcterms:created>
  <dcterms:modified xsi:type="dcterms:W3CDTF">2023-05-15T03:49:26Z</dcterms:modified>
</cp:coreProperties>
</file>